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3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6597FB-E45D-13A6-6287-02DEC11D8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95F72C6-6B7B-3503-6E36-D73228776C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F2347D-62F5-A073-09D2-7562E36D9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A604-6E98-44C5-B9A3-C0E286D8CBD8}" type="datetimeFigureOut">
              <a:rPr kumimoji="1" lang="ja-JP" altLang="en-US" smtClean="0"/>
              <a:t>2025/6/11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DDB2EE8-CE53-BE4E-4E22-A658812F9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20D8A1-126A-2F32-AFB1-726DA3EE9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B9B5-771D-486F-86E6-AEE263CA16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307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4DBE58-C05C-DEBE-37E6-FEEAD4345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995F8BD-10ED-3B1B-0277-D6B6E16F0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699F910-5FFD-1568-19F3-55F024D74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A604-6E98-44C5-B9A3-C0E286D8CBD8}" type="datetimeFigureOut">
              <a:rPr kumimoji="1" lang="ja-JP" altLang="en-US" smtClean="0"/>
              <a:t>2025/6/11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E0519E-C08F-0FCC-1E6B-56641C5FE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75DB1D-D272-275F-323F-510B0749D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B9B5-771D-486F-86E6-AEE263CA16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616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BDBFD42-2610-23DB-A9F5-87B1B3D86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2E2EC62-60C6-BBF5-C2C5-7AE69FEA5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E25426A-04A3-0432-8350-DAE33A62B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A604-6E98-44C5-B9A3-C0E286D8CBD8}" type="datetimeFigureOut">
              <a:rPr kumimoji="1" lang="ja-JP" altLang="en-US" smtClean="0"/>
              <a:t>2025/6/11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7F0A7E-3311-0374-1352-36DDBD9CA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285F50F-B3FF-A3C3-501C-2FDB1C684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B9B5-771D-486F-86E6-AEE263CA16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0947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DB3056-C679-6506-41B3-5A828E51D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E65ADB-74B9-23E3-54DD-49D9633C8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7C5047-FFBE-D809-507B-6AE8699D9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A604-6E98-44C5-B9A3-C0E286D8CBD8}" type="datetimeFigureOut">
              <a:rPr kumimoji="1" lang="ja-JP" altLang="en-US" smtClean="0"/>
              <a:t>2025/6/11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A5046F-B146-3C08-5549-741C7446D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08659F8-D088-4A38-FC27-04EB1C570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B9B5-771D-486F-86E6-AEE263CA16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86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344A41-5607-0A94-3317-514B9B3EC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1501BAB-F26B-9D7B-02DA-122F8FB5F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8FD7C1-E4CD-0C9F-25F2-AA074C419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A604-6E98-44C5-B9A3-C0E286D8CBD8}" type="datetimeFigureOut">
              <a:rPr kumimoji="1" lang="ja-JP" altLang="en-US" smtClean="0"/>
              <a:t>2025/6/11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B654749-43A3-DE99-42D3-1539A404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9358CC-6415-D270-D325-F6F15AF3B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B9B5-771D-486F-86E6-AEE263CA16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6196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AFF399-60C5-F7FB-1B7D-D868DDCE4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8AE7A13-2C21-CAE0-46A5-444BB921E6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567D977-D545-4156-F4BE-35899AEE00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84E4382-7EE7-DC48-354B-B545AFAD5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A604-6E98-44C5-B9A3-C0E286D8CBD8}" type="datetimeFigureOut">
              <a:rPr kumimoji="1" lang="ja-JP" altLang="en-US" smtClean="0"/>
              <a:t>2025/6/11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9850A03-E638-C602-95D3-AEE5BC3A6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CBE9D5-FDE0-C6F5-03E6-2D2323F6F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B9B5-771D-486F-86E6-AEE263CA16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750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E21E1D-E192-8AE2-6905-D3D6BEF49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36637A9-E58C-32D9-5C0C-1BCD977BD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D0DED84-6698-816E-1EF9-8DB3B52988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2709F13-4E85-278F-BE19-AAD756703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8359984-8C8D-C473-3C66-C859231B18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4B9C33F-DE8E-5F49-6651-4B01C8335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A604-6E98-44C5-B9A3-C0E286D8CBD8}" type="datetimeFigureOut">
              <a:rPr kumimoji="1" lang="ja-JP" altLang="en-US" smtClean="0"/>
              <a:t>2025/6/11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CFDC70E-83F9-BAA5-20FD-B09FAB08F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F690B4-180C-6668-F86E-77113953C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B9B5-771D-486F-86E6-AEE263CA16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9706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C572F5-0A56-9C29-187C-F91475789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8965874-04AE-15C4-F0C7-9C1F13A52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A604-6E98-44C5-B9A3-C0E286D8CBD8}" type="datetimeFigureOut">
              <a:rPr kumimoji="1" lang="ja-JP" altLang="en-US" smtClean="0"/>
              <a:t>2025/6/11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E29FE81-A271-4DAB-D73D-79903FCFF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CFC5942-8EE2-DBEA-2A83-4601E42F3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B9B5-771D-486F-86E6-AEE263CA16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288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22E5FE3-8FF3-442B-3175-4CD433680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A604-6E98-44C5-B9A3-C0E286D8CBD8}" type="datetimeFigureOut">
              <a:rPr kumimoji="1" lang="ja-JP" altLang="en-US" smtClean="0"/>
              <a:t>2025/6/11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643991F-10F9-9B35-6FE2-37DE3F044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3490105-3405-A49E-AEF1-6A1E0B5E2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B9B5-771D-486F-86E6-AEE263CA16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974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D9AAF3-F8E0-5665-E9C0-4FF0D7703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662A3E-AC46-531D-6DF7-2B7474F5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5AD9301-789A-E13A-F223-F82C2E2B4C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421FBA2-4C1B-6766-4D72-0828BE72F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A604-6E98-44C5-B9A3-C0E286D8CBD8}" type="datetimeFigureOut">
              <a:rPr kumimoji="1" lang="ja-JP" altLang="en-US" smtClean="0"/>
              <a:t>2025/6/11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BFC68F5-1C14-82F2-A13B-256C0DAE6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047252B-31CC-4E03-CF93-6B43B585C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B9B5-771D-486F-86E6-AEE263CA16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885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D7D5E6-4FA7-E1AB-C162-656BB0D50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9D960FF-A389-E5CD-55FD-BE8A841169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6C97E2D-2A1D-B86A-4101-C71874412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191B33D-FF89-4714-0835-033F09331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A604-6E98-44C5-B9A3-C0E286D8CBD8}" type="datetimeFigureOut">
              <a:rPr kumimoji="1" lang="ja-JP" altLang="en-US" smtClean="0"/>
              <a:t>2025/6/11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1F248B2-A6B3-B43B-A713-7725BB8E3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5AC361F-EDEB-F437-BD1E-04EB13D92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B9B5-771D-486F-86E6-AEE263CA16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75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16A7DF7-D38A-60EF-549A-FEE066383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04A386A-366D-4064-FA07-DD90FDE64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4E90DD-F7E2-B053-6BC7-F2856A1C22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74A604-6E98-44C5-B9A3-C0E286D8CBD8}" type="datetimeFigureOut">
              <a:rPr kumimoji="1" lang="ja-JP" altLang="en-US" smtClean="0"/>
              <a:t>2025/6/11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FE5471-4EB4-81FD-1851-6E96623AE0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115565-C07F-A06D-9830-19874B98E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B1B9B5-771D-486F-86E6-AEE263CA16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586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ーブルを囲んでいる人達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1C8E880-70AE-7672-0424-263F7C8FA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星: 5 pt 5">
            <a:extLst>
              <a:ext uri="{FF2B5EF4-FFF2-40B4-BE49-F238E27FC236}">
                <a16:creationId xmlns:a16="http://schemas.microsoft.com/office/drawing/2014/main" id="{594E9B1F-F985-672B-5CFC-01DB72981CDA}"/>
              </a:ext>
            </a:extLst>
          </p:cNvPr>
          <p:cNvSpPr/>
          <p:nvPr/>
        </p:nvSpPr>
        <p:spPr>
          <a:xfrm>
            <a:off x="729496" y="1433015"/>
            <a:ext cx="2327603" cy="199598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55639BC-24B7-217A-1B76-F97BF10B9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547" y="2183641"/>
            <a:ext cx="1881520" cy="161753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8D234C2-2013-19F8-1576-1C70D7BA1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067" y="1433015"/>
            <a:ext cx="1540663" cy="132449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1F9690A-8AB5-CC77-3996-E064E1A44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797" y="1139982"/>
            <a:ext cx="1540663" cy="132449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1BFF732-7D7A-9961-1CFE-8EE53AA74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34560">
            <a:off x="10355041" y="615622"/>
            <a:ext cx="1901588" cy="1634784"/>
          </a:xfrm>
          <a:prstGeom prst="rect">
            <a:avLst/>
          </a:prstGeom>
        </p:spPr>
      </p:pic>
      <p:sp>
        <p:nvSpPr>
          <p:cNvPr id="13" name="楕円 12">
            <a:extLst>
              <a:ext uri="{FF2B5EF4-FFF2-40B4-BE49-F238E27FC236}">
                <a16:creationId xmlns:a16="http://schemas.microsoft.com/office/drawing/2014/main" id="{65956EF5-100C-F5CC-9EE8-80E579721119}"/>
              </a:ext>
            </a:extLst>
          </p:cNvPr>
          <p:cNvSpPr/>
          <p:nvPr/>
        </p:nvSpPr>
        <p:spPr>
          <a:xfrm>
            <a:off x="3386544" y="-450063"/>
            <a:ext cx="2506639" cy="15920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FF00"/>
            </a:solidFill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1BBDC090-967C-00F4-5716-686287847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9697" y="-158248"/>
            <a:ext cx="1581354" cy="1008399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08CAEBEB-651C-0507-87E1-F5CA04B4EF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4633" y="669062"/>
            <a:ext cx="1198016" cy="76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00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ーブルを囲んで座っている男性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8148384-BA66-8AAC-637D-CED95E75B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2989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57FB771-B7E1-D0EF-09D7-19EB0BE02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098" y="259036"/>
            <a:ext cx="1746581" cy="150152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EC9AFF6-65AE-F991-8A95-5CB3F9092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961" y="259036"/>
            <a:ext cx="1556078" cy="133775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394CA59-4B6C-FEDD-AA53-2199B8F0D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33222">
            <a:off x="565808" y="2314746"/>
            <a:ext cx="4172220" cy="358683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D2932BA-E0AB-F6AC-F4F5-319A4B26A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377" y="1386653"/>
            <a:ext cx="2075448" cy="178425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37D6EC5-78C9-7BA4-1E38-B28962D15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775" y="655584"/>
            <a:ext cx="1556079" cy="133775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D03BC47-BDD1-0726-2CAC-51FBF61A1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146" y="0"/>
            <a:ext cx="833334" cy="71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72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ーブルの周りに集まっている人たち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676F838-8A2E-560C-8A01-6F79B8D30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4" y="0"/>
            <a:ext cx="12192000" cy="68580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FC053CA-D430-84D4-EF03-89A1C760F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475" y="259307"/>
            <a:ext cx="1431481" cy="123063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76BB5B3-B49D-F84A-B995-F0AB0C16C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922" y="359036"/>
            <a:ext cx="1199469" cy="103117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9C48D8F-674C-287E-BECF-311CBE8CF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558" y="462677"/>
            <a:ext cx="1194920" cy="102726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F106EEB-FBF6-B7F5-2941-8DC44FB14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6053" y="1489942"/>
            <a:ext cx="1977706" cy="170022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CBE2452-2113-A176-84AB-C14D8E456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3130">
            <a:off x="-109182" y="1923528"/>
            <a:ext cx="1977707" cy="170022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E7F2BEA-DCC8-3422-868F-86C07DA38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048" y="61879"/>
            <a:ext cx="691309" cy="59431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1EDAD0B-87A1-AB7E-26C4-DDB8C7B7F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544" y="976309"/>
            <a:ext cx="1194921" cy="1027266"/>
          </a:xfrm>
          <a:prstGeom prst="rect">
            <a:avLst/>
          </a:prstGeom>
        </p:spPr>
      </p:pic>
      <p:sp>
        <p:nvSpPr>
          <p:cNvPr id="14" name="楕円 13">
            <a:extLst>
              <a:ext uri="{FF2B5EF4-FFF2-40B4-BE49-F238E27FC236}">
                <a16:creationId xmlns:a16="http://schemas.microsoft.com/office/drawing/2014/main" id="{FF45F7D3-3541-94E0-E7FE-0374CE28D098}"/>
              </a:ext>
            </a:extLst>
          </p:cNvPr>
          <p:cNvSpPr/>
          <p:nvPr/>
        </p:nvSpPr>
        <p:spPr>
          <a:xfrm>
            <a:off x="571308" y="1241947"/>
            <a:ext cx="10033002" cy="4166788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8630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ワイド画面</PresentationFormat>
  <Paragraphs>0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利根川 千晴(chiharu tonegawa)</dc:creator>
  <cp:lastModifiedBy>利根川 千晴(chiharu tonegawa)</cp:lastModifiedBy>
  <cp:revision>1</cp:revision>
  <dcterms:created xsi:type="dcterms:W3CDTF">2025-06-11T09:06:03Z</dcterms:created>
  <dcterms:modified xsi:type="dcterms:W3CDTF">2025-06-11T09:29:51Z</dcterms:modified>
</cp:coreProperties>
</file>