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AA607B-C989-70B9-FB66-252E382AF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2E2DE2-DF66-4E95-1411-ECD43AC1A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2CF16B-8574-3C02-ECA8-1096DFEF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5D4511-760D-7965-71F7-327E03D2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9FF28D-CDD0-2985-4D90-E5F15B25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2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DC6EB8-CFE4-5FC4-C112-0B3EA3BD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0A49292-DDB6-8514-1453-5437B47C9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B0DDC6-A76D-8A5F-269B-B621CB9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FB943D-E751-9852-6266-1EF258F7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816BFB-22E4-5034-704B-4A4A7B2B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66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7F68EDF-7FCA-E3CC-22E6-10C4CE2399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E7D7B8-2E02-8FEE-0A13-C3F5659E7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40C3FC-9A4C-AE35-2A57-37782BF83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C93C59-E25A-14AA-01E7-EB5B1B72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157BC6-B925-9ECF-600A-6029D67F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58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E198E0-3C40-2C20-3FFA-D029E4246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A337C0-453F-03C3-D0E5-29CD63E06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757DFB-483E-D44C-E090-C7B5759DE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F374F1-C068-F12B-621D-E96EADBF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E35A6F-E05F-D440-F47E-156E0A73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611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BCAE56-547F-3312-EAAA-572B707C9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B1839F-ACAB-A7FC-2EB2-78652A34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4E6BB0-ED86-F093-720C-5D8E2E70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C38C3C-13F5-C3FE-0933-B3ADB442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9ACF8C-78D1-EE73-9DD4-A447721A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84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08395A-2BD2-AE01-ED2A-E47399B11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526D16-61C0-4692-E06D-8835256EC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61CC05-F744-0629-5277-C91EFA913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5C12AC-00AC-E34E-C1E7-26D541FAF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93203E-EC74-2304-2312-69CD893E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181943-1B85-E950-E03F-DBDF34F6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36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C1795D-A0B3-7244-7AA5-A619BC9D6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A339CC-5E5C-9CBF-6510-61257011A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D5D02C-C198-E9A0-099F-D8396B90C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F1F389-7B46-9B5C-1CEE-F2A44627E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A2E3D7-800E-147D-5D11-3CB343FC4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4277281-1010-43FC-F472-E7B09E32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6DF50F1-B6AA-6A2D-35D4-04B5B820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ADBF4F-9E3F-6753-21B4-B026A533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4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C838A-959E-941D-47EC-7059DA08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4750470-8089-F207-23E9-C1D1B38F2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53CE6BD-0E0E-60B5-0F41-4F5858F7E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0324CE4-4D0E-173C-0679-6C7FF92E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6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4D621FB-62BF-58FF-B42C-1FD79414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620E53C-E445-17B9-781A-241328312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3275EB-02B1-66AB-7681-5FDFF6B1B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56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0C4353-2EB2-7213-050E-49376AA4F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90880D-2DF3-E3B9-AC50-DDC7511B7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CAF99C-B9D9-2CE1-0262-91DE744E1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6352C8-7972-EFFD-0AD3-A6D2E9C6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122FD-75E8-9642-2CD0-22004007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20E4D7-1908-5A46-2CD7-A783E175D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36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984CCE-E2CF-7995-4F35-CDF70174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1DEF9F-EF8D-C452-CCB3-3F010AA216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AFB7D0-73F4-43F8-CFA6-D56E35AD7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6BE0EF-F331-79F2-EF00-9F3BAF845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04CE67-C793-20D2-CE93-D3E94EF6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3A6DA7-E6CD-A7EA-2D47-D3A6D0218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94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0A18CD-EB1B-5C17-4446-BB605AC6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C6CAC8-427F-4703-EB25-0D3D52F15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984228-EBE8-4BE9-2948-52E2EFA26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047B52-E6CA-44D2-99B0-816DFC000F83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6B74C1-0E5C-6074-F908-359711FE5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0E9911-468F-8D46-761F-B40FABEF2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E0C970-BC31-44C9-AAA0-F63B44743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58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の上に座っている子供たち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8A36CB8-A6FC-3249-F889-E4ECCF5D7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" y="238125"/>
            <a:ext cx="12096750" cy="6381750"/>
          </a:xfrm>
          <a:prstGeom prst="rect">
            <a:avLst/>
          </a:prstGeom>
        </p:spPr>
      </p:pic>
      <p:sp>
        <p:nvSpPr>
          <p:cNvPr id="4" name="星: 5 pt 3">
            <a:extLst>
              <a:ext uri="{FF2B5EF4-FFF2-40B4-BE49-F238E27FC236}">
                <a16:creationId xmlns:a16="http://schemas.microsoft.com/office/drawing/2014/main" id="{BFFA9524-3C90-B4A0-838A-5347F7B3BF0D}"/>
              </a:ext>
            </a:extLst>
          </p:cNvPr>
          <p:cNvSpPr/>
          <p:nvPr/>
        </p:nvSpPr>
        <p:spPr>
          <a:xfrm>
            <a:off x="3384645" y="2050576"/>
            <a:ext cx="1501254" cy="1378424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E99DF6D-BD73-549B-D91B-2382B3B0D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14997" y="2282588"/>
            <a:ext cx="1922962" cy="177331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7A56986-517D-E657-7940-61D20DC3D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654" y="2067042"/>
            <a:ext cx="1213071" cy="1118669"/>
          </a:xfrm>
          <a:prstGeom prst="rect">
            <a:avLst/>
          </a:prstGeom>
        </p:spPr>
      </p:pic>
      <p:sp>
        <p:nvSpPr>
          <p:cNvPr id="7" name="楕円 6">
            <a:extLst>
              <a:ext uri="{FF2B5EF4-FFF2-40B4-BE49-F238E27FC236}">
                <a16:creationId xmlns:a16="http://schemas.microsoft.com/office/drawing/2014/main" id="{9FD7125B-6258-F96C-FE84-DD8528C72DFF}"/>
              </a:ext>
            </a:extLst>
          </p:cNvPr>
          <p:cNvSpPr/>
          <p:nvPr/>
        </p:nvSpPr>
        <p:spPr>
          <a:xfrm>
            <a:off x="2052801" y="5406888"/>
            <a:ext cx="1331844" cy="526774"/>
          </a:xfrm>
          <a:prstGeom prst="ellipse">
            <a:avLst/>
          </a:prstGeom>
          <a:solidFill>
            <a:schemeClr val="bg1">
              <a:lumMod val="75000"/>
            </a:schemeClr>
          </a:solidFill>
          <a:effectLst>
            <a:softEdge rad="1270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76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デスクの上に座っている人たち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7980DF9-3838-D06B-1F66-0C96897C5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90500"/>
            <a:ext cx="12153900" cy="647700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45A9FB2-F29A-E3BC-410C-2DC66B9C7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652" y="1436915"/>
            <a:ext cx="2365591" cy="218149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2B0F602-BDA0-A642-BAA1-A3E7E3AA4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402" y="2173536"/>
            <a:ext cx="1566808" cy="144487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6EA7309-A871-C1A7-068F-F10CDC212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806" y="1756504"/>
            <a:ext cx="1153886" cy="106408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4ADF9EA-8B15-588D-45C2-63DC4498E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7560" y="2654814"/>
            <a:ext cx="2365591" cy="218149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0DE83D1-EDDE-4AF4-3F32-427914A62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0438" y="581659"/>
            <a:ext cx="927430" cy="85525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3175E67-B70B-BBF2-60C4-91E4D2911D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2702" y="5046794"/>
            <a:ext cx="1347333" cy="54259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D3D1F86-B2E8-3612-B6C8-89317EC6B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4741" y="5177423"/>
            <a:ext cx="1347333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290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利根川 千晴(chiharu tonegawa)</dc:creator>
  <cp:lastModifiedBy>利根川 千晴(chiharu tonegawa)</cp:lastModifiedBy>
  <cp:revision>1</cp:revision>
  <dcterms:created xsi:type="dcterms:W3CDTF">2025-06-16T04:54:27Z</dcterms:created>
  <dcterms:modified xsi:type="dcterms:W3CDTF">2025-06-16T05:00:34Z</dcterms:modified>
</cp:coreProperties>
</file>