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D4833E-2E60-F3B4-82DF-4C4457B7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35E8127-5D50-EA0F-DDC3-50566972D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84A958-9380-9B48-E7A4-5FD14FFF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0F895E-5B97-8B86-55F7-EC503A01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C9F44D-7831-EEA2-73DD-CE122757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3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B638F-2308-5301-97B9-89DA861A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CF4797-38BF-378D-FFC2-DB7D16EF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C94CE0-00A9-99D3-F25F-BBD37C91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030057-8246-9160-5EBA-609057BD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AF32E1-FE2C-9734-16A1-DC117CB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8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D9E0DE3-E800-46CA-C830-848810F2C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D7FE34-AE6B-6CC5-5649-C6BFB10E5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95AF13-3E75-2552-23C1-09C29E62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A49927-149F-01C2-BF76-3C3DC7ED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94AFB5-DCF0-1B2F-061C-7BD8FAA5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4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B3DFC6-BAD2-A327-DE02-944C8CC8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69B7FB-A216-D2FF-3A51-BCBA1D2B6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51DEFD-D885-C337-27B0-13D97910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703CA0-E68E-1A07-EEB0-0B1B03BA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1FFAE9-5FD9-4F86-5691-E1840989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02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AAE9D-FF7B-3DFC-53A9-DA6DCED4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23E708-18C7-0BC0-B81C-43CB261A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D83081-A311-6217-8FF5-726FBDA0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5E70FF-A737-F673-7064-7B693D67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4B9A1C-063C-BDC7-3142-35FF40C6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70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053C65-6217-D3F9-53CF-6AEB175E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379357-D81F-32CB-46D6-315ED268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E3906E-2FCE-5AF2-81A2-C3AF1DBF2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6D6AF-5FBC-4C26-944F-DC3E0C2E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56C815-523B-3FEE-B2DB-2C4C79EB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B70FE1-BB3D-61C7-D8DF-423B742F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66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D7D2EE-D7C9-EC42-928E-1AE9AFF8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05DF6F-01DD-ACE8-FC9D-884620F6A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F4B6EB-47EB-90D1-91E5-B77DAEF4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5ED83BE-EADC-0742-9614-F414677B6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58A504B-44D9-7D17-7249-728D90319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084FD35-5926-9E6C-6FB3-3D365164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0B1D764-40B3-1B0D-D417-A4B1577A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08A20AC-57C1-4838-7020-368BDDD8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82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A0053-4C94-5671-E7F6-694414DF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63008B-D8A9-E18B-7987-90BAAA2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0AF200-61BA-04A8-030A-4FECBAE2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08E831-827E-E673-52EE-3B21FF4D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43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F666E9B-6CD6-28A3-C581-9540C8CC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499B2B-03C9-58AE-70EA-00A5D1F2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BE4E79-ACFC-CCB6-994B-71BB6D2F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01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6BBCA1-5E51-2EA7-74E9-62BF875C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2EF893-4F3C-2666-E3C2-BC38D1812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7A6A0A-B0D8-D8F3-1A6A-7237DC342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854ABC-D4DE-ED07-A547-244B4697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18DE1A-863D-BB97-D05F-3D7E0BB6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83B4E6-6BAF-B7BE-C1C4-B4536B7F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45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B5BD8E-3D14-4E31-5269-9B86D5D4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D4B8956-3DAB-C7F3-C747-EA36A1F99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A1FAF1-23C8-844C-CD25-FBA8CBE32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DDF563-3337-CDF5-CC27-277CBF8D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62E2B2-4434-6E15-27B8-ECBE930F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D0FF8C-8218-CDE3-8EC7-24D14621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61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7B4CDE-8334-470C-25EA-A7273D87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2A9EB3-7271-8272-C7A4-A0B8F6E22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D53FC8-829E-7C8A-F561-4D91C7FC6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6B75C-56B4-40F4-AD8E-C8E08365305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F907D1-04BA-749E-E8ED-95ACCF3A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EA6C3-CF91-090C-EF6F-F6959FA35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ED30-DC21-46D9-905A-CA458FE36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8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白いシャツを着ている男性&#10;&#10;自動的に生成された説明">
            <a:extLst>
              <a:ext uri="{FF2B5EF4-FFF2-40B4-BE49-F238E27FC236}">
                <a16:creationId xmlns:a16="http://schemas.microsoft.com/office/drawing/2014/main" id="{7F9E3A9A-0D1F-0D63-2F17-69A2131D6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8" y="0"/>
            <a:ext cx="5968603" cy="6858000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2510A00E-9B5A-1148-806A-33EE1D985B47}"/>
              </a:ext>
            </a:extLst>
          </p:cNvPr>
          <p:cNvSpPr/>
          <p:nvPr/>
        </p:nvSpPr>
        <p:spPr>
          <a:xfrm>
            <a:off x="5026230" y="498762"/>
            <a:ext cx="1586841" cy="149332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44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B8C6812D-985C-6F28-A266-AC5D90E0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23" y="0"/>
            <a:ext cx="4425553" cy="6858000"/>
          </a:xfrm>
          <a:prstGeom prst="rect">
            <a:avLst/>
          </a:prstGeom>
        </p:spPr>
      </p:pic>
      <p:sp>
        <p:nvSpPr>
          <p:cNvPr id="5" name="星: 5 pt 4">
            <a:extLst>
              <a:ext uri="{FF2B5EF4-FFF2-40B4-BE49-F238E27FC236}">
                <a16:creationId xmlns:a16="http://schemas.microsoft.com/office/drawing/2014/main" id="{089C93D3-4C4D-70C1-D3CE-D42F121D7D25}"/>
              </a:ext>
            </a:extLst>
          </p:cNvPr>
          <p:cNvSpPr/>
          <p:nvPr/>
        </p:nvSpPr>
        <p:spPr>
          <a:xfrm>
            <a:off x="5483430" y="890647"/>
            <a:ext cx="1586841" cy="149332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96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白いシャツを着た少年&#10;&#10;自動的に生成された説明">
            <a:extLst>
              <a:ext uri="{FF2B5EF4-FFF2-40B4-BE49-F238E27FC236}">
                <a16:creationId xmlns:a16="http://schemas.microsoft.com/office/drawing/2014/main" id="{BC780CEF-55BC-1359-5BFC-18CF3D0E3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77" y="0"/>
            <a:ext cx="5270446" cy="6858000"/>
          </a:xfrm>
          <a:prstGeom prst="rect">
            <a:avLst/>
          </a:prstGeom>
        </p:spPr>
      </p:pic>
      <p:sp>
        <p:nvSpPr>
          <p:cNvPr id="4" name="星: 5 pt 3">
            <a:extLst>
              <a:ext uri="{FF2B5EF4-FFF2-40B4-BE49-F238E27FC236}">
                <a16:creationId xmlns:a16="http://schemas.microsoft.com/office/drawing/2014/main" id="{E125409F-6833-3562-9EAB-156ED8D50B70}"/>
              </a:ext>
            </a:extLst>
          </p:cNvPr>
          <p:cNvSpPr/>
          <p:nvPr/>
        </p:nvSpPr>
        <p:spPr>
          <a:xfrm>
            <a:off x="5140530" y="792676"/>
            <a:ext cx="1586841" cy="149332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74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卓球台の前に立っている男性&#10;&#10;低い精度で自動的に生成された説明">
            <a:extLst>
              <a:ext uri="{FF2B5EF4-FFF2-40B4-BE49-F238E27FC236}">
                <a16:creationId xmlns:a16="http://schemas.microsoft.com/office/drawing/2014/main" id="{E4EADDC9-C08A-0D51-44F4-EFFC02013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12"/>
            <a:ext cx="12192000" cy="5438775"/>
          </a:xfrm>
          <a:prstGeom prst="rect">
            <a:avLst/>
          </a:prstGeom>
        </p:spPr>
      </p:pic>
      <p:sp>
        <p:nvSpPr>
          <p:cNvPr id="4" name="星: 5 pt 3">
            <a:extLst>
              <a:ext uri="{FF2B5EF4-FFF2-40B4-BE49-F238E27FC236}">
                <a16:creationId xmlns:a16="http://schemas.microsoft.com/office/drawing/2014/main" id="{BA4A25D0-A068-2826-DF64-AEE103706FD7}"/>
              </a:ext>
            </a:extLst>
          </p:cNvPr>
          <p:cNvSpPr/>
          <p:nvPr/>
        </p:nvSpPr>
        <p:spPr>
          <a:xfrm>
            <a:off x="7102928" y="1779814"/>
            <a:ext cx="571499" cy="53884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星: 5 pt 4">
            <a:extLst>
              <a:ext uri="{FF2B5EF4-FFF2-40B4-BE49-F238E27FC236}">
                <a16:creationId xmlns:a16="http://schemas.microsoft.com/office/drawing/2014/main" id="{429D9CAB-F605-67C5-9A00-01A0850253AF}"/>
              </a:ext>
            </a:extLst>
          </p:cNvPr>
          <p:cNvSpPr/>
          <p:nvPr/>
        </p:nvSpPr>
        <p:spPr>
          <a:xfrm>
            <a:off x="515415" y="2168505"/>
            <a:ext cx="571499" cy="53884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9FB3D2E1-D66B-9D68-B519-ED6ED2B98D61}"/>
              </a:ext>
            </a:extLst>
          </p:cNvPr>
          <p:cNvSpPr/>
          <p:nvPr/>
        </p:nvSpPr>
        <p:spPr>
          <a:xfrm>
            <a:off x="9825540" y="1673321"/>
            <a:ext cx="736915" cy="645335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74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男, 屋内, 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85DDAB8-45FB-BE5D-1AC2-0F8EB9425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337"/>
            <a:ext cx="12192000" cy="5267325"/>
          </a:xfrm>
          <a:prstGeom prst="rect">
            <a:avLst/>
          </a:prstGeom>
        </p:spPr>
      </p:pic>
      <p:sp>
        <p:nvSpPr>
          <p:cNvPr id="4" name="星: 5 pt 3">
            <a:extLst>
              <a:ext uri="{FF2B5EF4-FFF2-40B4-BE49-F238E27FC236}">
                <a16:creationId xmlns:a16="http://schemas.microsoft.com/office/drawing/2014/main" id="{192ABF9C-9BBD-E0E9-29DF-C439DD1124A1}"/>
              </a:ext>
            </a:extLst>
          </p:cNvPr>
          <p:cNvSpPr/>
          <p:nvPr/>
        </p:nvSpPr>
        <p:spPr>
          <a:xfrm>
            <a:off x="833467" y="1850453"/>
            <a:ext cx="571499" cy="53884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星: 5 pt 4">
            <a:extLst>
              <a:ext uri="{FF2B5EF4-FFF2-40B4-BE49-F238E27FC236}">
                <a16:creationId xmlns:a16="http://schemas.microsoft.com/office/drawing/2014/main" id="{F107FCE8-9D32-B1DA-0BA4-463D1F128698}"/>
              </a:ext>
            </a:extLst>
          </p:cNvPr>
          <p:cNvSpPr/>
          <p:nvPr/>
        </p:nvSpPr>
        <p:spPr>
          <a:xfrm>
            <a:off x="5219936" y="1581031"/>
            <a:ext cx="571499" cy="53884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9DDEB9A0-49A1-6BBC-A50E-9F39ED03BF85}"/>
              </a:ext>
            </a:extLst>
          </p:cNvPr>
          <p:cNvSpPr/>
          <p:nvPr/>
        </p:nvSpPr>
        <p:spPr>
          <a:xfrm>
            <a:off x="10787034" y="1850452"/>
            <a:ext cx="571499" cy="53884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7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卓球台, テーブル, 家具, 男 が含まれている画像&#10;&#10;自動的に生成された説明">
            <a:extLst>
              <a:ext uri="{FF2B5EF4-FFF2-40B4-BE49-F238E27FC236}">
                <a16:creationId xmlns:a16="http://schemas.microsoft.com/office/drawing/2014/main" id="{4BA8A8BA-7DAF-308B-53AE-BB10364C8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"/>
            <a:ext cx="12192000" cy="6362700"/>
          </a:xfrm>
          <a:prstGeom prst="rect">
            <a:avLst/>
          </a:prstGeom>
        </p:spPr>
      </p:pic>
      <p:sp>
        <p:nvSpPr>
          <p:cNvPr id="4" name="星: 5 pt 3">
            <a:extLst>
              <a:ext uri="{FF2B5EF4-FFF2-40B4-BE49-F238E27FC236}">
                <a16:creationId xmlns:a16="http://schemas.microsoft.com/office/drawing/2014/main" id="{A728782B-28C6-B181-646A-9D965BAF7FBA}"/>
              </a:ext>
            </a:extLst>
          </p:cNvPr>
          <p:cNvSpPr/>
          <p:nvPr/>
        </p:nvSpPr>
        <p:spPr>
          <a:xfrm>
            <a:off x="1999659" y="1929966"/>
            <a:ext cx="571499" cy="53884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星: 5 pt 4">
            <a:extLst>
              <a:ext uri="{FF2B5EF4-FFF2-40B4-BE49-F238E27FC236}">
                <a16:creationId xmlns:a16="http://schemas.microsoft.com/office/drawing/2014/main" id="{DF4DA865-CEB3-3494-B111-2861B2BF8314}"/>
              </a:ext>
            </a:extLst>
          </p:cNvPr>
          <p:cNvSpPr/>
          <p:nvPr/>
        </p:nvSpPr>
        <p:spPr>
          <a:xfrm>
            <a:off x="8069154" y="1660544"/>
            <a:ext cx="571499" cy="538843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4F4017D5-BA1C-7F3E-A020-DE76493789C3}"/>
              </a:ext>
            </a:extLst>
          </p:cNvPr>
          <p:cNvSpPr/>
          <p:nvPr/>
        </p:nvSpPr>
        <p:spPr>
          <a:xfrm>
            <a:off x="9278177" y="979358"/>
            <a:ext cx="1192696" cy="1220029"/>
          </a:xfrm>
          <a:prstGeom prst="star5">
            <a:avLst>
              <a:gd name="adj" fmla="val 2555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75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ワイド画面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洋文(hirofumi yamada)</dc:creator>
  <cp:lastModifiedBy>山田 洋文(hirofumi yamada)</cp:lastModifiedBy>
  <cp:revision>1</cp:revision>
  <dcterms:created xsi:type="dcterms:W3CDTF">2024-06-02T09:04:51Z</dcterms:created>
  <dcterms:modified xsi:type="dcterms:W3CDTF">2024-06-02T09:10:15Z</dcterms:modified>
</cp:coreProperties>
</file>